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https://drive.google.com/file/d/1NL9GfeQ0B9CuFhkd4m-wwKuB4sLkeHUv/view?resourcekey" TargetMode="Externa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14348" y="3500438"/>
            <a:ext cx="6858048" cy="100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endParaRPr sz="36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61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GitHub Copilot Hackathon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2000232" y="4929198"/>
            <a:ext cx="50720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Name -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 Professors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 Name - Salil Gautam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 Email Address - salil.gtm@gmail.com</a:t>
            </a:r>
            <a:endParaRPr/>
          </a:p>
        </p:txBody>
      </p:sp>
      <p:pic>
        <p:nvPicPr>
          <p:cNvPr id="90" name="Google Shape;90;p13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51" y="166475"/>
            <a:ext cx="9155501" cy="169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457200" y="1196752"/>
            <a:ext cx="8229600" cy="262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                </a:t>
            </a:r>
            <a:endParaRPr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   </a:t>
            </a:r>
            <a:endParaRPr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                 </a:t>
            </a:r>
            <a:r>
              <a:rPr lang="en-US" sz="4400" b="1">
                <a:latin typeface="Verdana"/>
                <a:ea typeface="Verdana"/>
                <a:cs typeface="Verdana"/>
                <a:sym typeface="Verdana"/>
              </a:rPr>
              <a:t>THANK YOU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2583" y="190680"/>
            <a:ext cx="20574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2583" y="190680"/>
            <a:ext cx="205740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311700" y="2179450"/>
            <a:ext cx="8674500" cy="30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A command-line tool that accepts a city's name and returns the current weather forecast. It </a:t>
            </a:r>
            <a:r>
              <a:rPr lang="en-US" sz="1800" b="0" i="0" u="none" strike="noStrike" cap="none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leverages </a:t>
            </a:r>
            <a:r>
              <a:rPr lang="en-US" sz="1800" b="1" i="0" u="none" strike="noStrike" cap="none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OpenWeatherMapAPI</a:t>
            </a:r>
            <a:r>
              <a:rPr lang="en-US" sz="1800" b="0" i="0" u="none" strike="noStrike" cap="none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 to fetch weather data along with a </a:t>
            </a:r>
            <a:r>
              <a:rPr lang="en-US" sz="18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friendly spelling corrector.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The project is entirely built with the help of GitHub CoPilot which majorly helped in: </a:t>
            </a:r>
            <a:endParaRPr/>
          </a:p>
          <a:p>
            <a:pPr marL="1200150" marR="0" lvl="2" indent="-285750" algn="just" rtl="0"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Parsing the Data</a:t>
            </a:r>
            <a:endParaRPr/>
          </a:p>
          <a:p>
            <a:pPr marL="1200150" marR="0" lvl="2" indent="-285750" algn="just" rtl="0"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Building the command-line tool</a:t>
            </a:r>
            <a:endParaRPr/>
          </a:p>
          <a:p>
            <a:pPr marL="1200150" marR="0" lvl="2" indent="-285750" algn="just" rtl="0"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Error handling</a:t>
            </a:r>
            <a:endParaRPr/>
          </a:p>
          <a:p>
            <a:pPr marL="1200150" marR="0" lvl="2" indent="-285750" algn="just" rtl="0"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Spell Checking to correct city names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2862" y="628820"/>
            <a:ext cx="1008112" cy="100811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311700" y="990125"/>
            <a:ext cx="5562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Weather Forecasting Tool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11695" y="628820"/>
            <a:ext cx="85206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 Cases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2583" y="190680"/>
            <a:ext cx="205740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338400" y="1265800"/>
            <a:ext cx="8467200" cy="54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This tool is a showcase to understand how Github Copilot can help in faster software development. These are our learnings as a team by utilizing it during the Hackathon:</a:t>
            </a:r>
            <a:br>
              <a:rPr lang="en-US" sz="18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</a:b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500"/>
              <a:buFont typeface="Lato"/>
              <a:buChar char="●"/>
            </a:pPr>
            <a:r>
              <a:rPr lang="en-US" sz="15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Syntax and API Suggestions: CoPilot provided accurate syntax suggestions and recommended the right Python APIs, ensuring our code was error-free and efficient.</a:t>
            </a: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500"/>
              <a:buFont typeface="Lato"/>
              <a:buChar char="●"/>
            </a:pPr>
            <a:r>
              <a:rPr lang="en-US" sz="15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Improved Productivity: CoPilot automated repetitive coding tasks, handled imports, and suggested code refactorings, allowing us to focus on the core logic of our CLI tool and boosting our overall productivity.</a:t>
            </a: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500"/>
              <a:buFont typeface="Lato"/>
              <a:buChar char="●"/>
            </a:pPr>
            <a:r>
              <a:rPr lang="en-US" sz="15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Error Prevention: CoPilot acted as a vigilant assistant, helping us catch potential errors such as missing parentheses or incorrect variable assignments by offering real-time suggestions and corrections.</a:t>
            </a: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500"/>
              <a:buFont typeface="Lato"/>
              <a:buChar char="●"/>
            </a:pPr>
            <a:r>
              <a:rPr lang="en-US" sz="15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Rapid Prototyping: With CoPilot's assistance, we quickly prototyped and iterated on our CLI tool, leveraging its relevant code snippets and suggestions to expedite the development process.</a:t>
            </a: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500"/>
              <a:buFont typeface="Lato"/>
              <a:buChar char="●"/>
            </a:pPr>
            <a:r>
              <a:rPr lang="en-US" sz="15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Collaboration: CoPilot ensured coding style consistency among our team members by generating code that aligned with our project's conventions, fostering effective collaboration and communication.</a:t>
            </a: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285720" y="916130"/>
            <a:ext cx="8520600" cy="5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Proposed Solution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2583" y="190680"/>
            <a:ext cx="20574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56" y="1450860"/>
            <a:ext cx="8964488" cy="4285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320156" y="5892317"/>
            <a:ext cx="84517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Our solution is entirely dockerized so it can be put on any pod and should be up and ready to serve.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285720" y="9286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Technology/Tool Stack Used: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2583" y="190680"/>
            <a:ext cx="20574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 descr="Copilot: GitHub's AI Tool Speeds Up Development, but Comes with Risks -  Rewind"/>
          <p:cNvPicPr preferRelativeResize="0"/>
          <p:nvPr/>
        </p:nvPicPr>
        <p:blipFill rotWithShape="1">
          <a:blip r:embed="rId4">
            <a:alphaModFix/>
          </a:blip>
          <a:srcRect l="3696" t="19545" r="6528" b="23128"/>
          <a:stretch/>
        </p:blipFill>
        <p:spPr>
          <a:xfrm>
            <a:off x="1043608" y="4738983"/>
            <a:ext cx="3240360" cy="109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descr="File:PyCharm Icon.svg - Wikimedia Comm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73629" y="2834044"/>
            <a:ext cx="1440160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descr="Python icon - Free download on Iconfind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9672" y="1968418"/>
            <a:ext cx="1440160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descr="Press and Media Resources - Dock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7845" y="4179023"/>
            <a:ext cx="1815010" cy="1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 descr="OpenWeather Logo PNG Vector (SVG) Free Downloa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87645" y="1968418"/>
            <a:ext cx="28575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311695" y="8382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D1D1D"/>
                </a:solidFill>
                <a:latin typeface="Verdana"/>
                <a:ea typeface="Verdana"/>
                <a:cs typeface="Verdana"/>
                <a:sym typeface="Verdana"/>
              </a:rPr>
              <a:t>Usage of </a:t>
            </a:r>
            <a:r>
              <a:rPr lang="en-US" sz="2400" b="1" i="0" u="none" strike="noStrike" cap="none">
                <a:solidFill>
                  <a:srgbClr val="1D1D1D"/>
                </a:solidFill>
                <a:latin typeface="Verdana"/>
                <a:ea typeface="Verdana"/>
                <a:cs typeface="Verdana"/>
                <a:sym typeface="Verdana"/>
              </a:rPr>
              <a:t>Github </a:t>
            </a:r>
            <a:r>
              <a:rPr lang="en-US" sz="2400" b="1">
                <a:solidFill>
                  <a:srgbClr val="1D1D1D"/>
                </a:solidFill>
                <a:latin typeface="Verdana"/>
                <a:ea typeface="Verdana"/>
                <a:cs typeface="Verdana"/>
                <a:sym typeface="Verdana"/>
              </a:rPr>
              <a:t>Copilot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2583" y="190680"/>
            <a:ext cx="205740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439175" y="1384050"/>
            <a:ext cx="8393100" cy="5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Github Copilot accelerated our development by using the following approaches:</a:t>
            </a:r>
            <a:endParaRPr sz="18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500"/>
              <a:buFont typeface="Lato"/>
              <a:buChar char="●"/>
            </a:pPr>
            <a:r>
              <a:rPr lang="en-US" sz="1500" b="1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Parsing the Data:</a:t>
            </a:r>
            <a:endParaRPr sz="1500" b="1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GitHub CoPilot greatly assisted us in parsing the weather data obtained from the OpenWeatherMapAPI. It provided code suggestions and snippets for efficiently extracting and organizing the relevant information.</a:t>
            </a: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500"/>
              <a:buFont typeface="Lato"/>
              <a:buChar char="●"/>
            </a:pPr>
            <a:r>
              <a:rPr lang="en-US" sz="1500" b="1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Building the Command-Line Tool:</a:t>
            </a:r>
            <a:endParaRPr sz="1500" b="1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CoPilot proved invaluable in constructing the command-line interface (CLI) for our weather forecast tool. It generated code snippets that helped handle user inputs, display weather information, and format the output effectively.</a:t>
            </a: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500"/>
              <a:buFont typeface="Lato"/>
              <a:buChar char="●"/>
            </a:pPr>
            <a:r>
              <a:rPr lang="en-US" sz="1500" b="1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Error Handling:</a:t>
            </a:r>
            <a:endParaRPr sz="1500" b="1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CoPilot significantly contributed to the error handling mechanism of our CLI tool. By suggesting error-checking code and exception handling blocks, it ensured a robust user experience, gracefully handling unexpected situations or erroneous inputs.</a:t>
            </a: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500"/>
              <a:buFont typeface="Lato"/>
              <a:buChar char="●"/>
            </a:pPr>
            <a:r>
              <a:rPr lang="en-US" sz="1500" b="1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Spell Checking to Correct City Names:</a:t>
            </a:r>
            <a:endParaRPr sz="1500" b="1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A4548"/>
                </a:solidFill>
                <a:latin typeface="Lato"/>
                <a:ea typeface="Lato"/>
                <a:cs typeface="Lato"/>
                <a:sym typeface="Lato"/>
              </a:rPr>
              <a:t>With CoPilot's assistance, we integrated a spell-checking feature to verify and correct city names entered by users. By leveraging CoPilot's code suggestions, we were able to implement an accurate spell-checking mechanism, enhancing the usability of our tool.</a:t>
            </a:r>
            <a:endParaRPr sz="1500">
              <a:solidFill>
                <a:srgbClr val="4A454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/>
        </p:nvSpPr>
        <p:spPr>
          <a:xfrm>
            <a:off x="285720" y="9286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i="0" u="none" strike="noStrike" cap="none">
                <a:solidFill>
                  <a:srgbClr val="1D1D1D"/>
                </a:solidFill>
                <a:latin typeface="Verdana"/>
                <a:ea typeface="Verdana"/>
                <a:cs typeface="Verdana"/>
                <a:sym typeface="Verdana"/>
              </a:rPr>
              <a:t>Source code in zip file / Github link :</a:t>
            </a:r>
            <a:endParaRPr sz="2400" b="1" i="0" u="none" strike="noStrike" cap="none">
              <a:solidFill>
                <a:srgbClr val="1D1D1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2583" y="190680"/>
            <a:ext cx="205740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1981800" y="3092550"/>
            <a:ext cx="5180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https://github.com/G-Slient/weather-cli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/>
        </p:nvSpPr>
        <p:spPr>
          <a:xfrm>
            <a:off x="311700" y="764704"/>
            <a:ext cx="85206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Demo</a:t>
            </a:r>
            <a:endParaRPr dirty="0"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2583" y="190680"/>
            <a:ext cx="20574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emo_TechGig_GitHub_CoPilot">
            <a:hlinkClick r:id="" action="ppaction://media"/>
            <a:extLst>
              <a:ext uri="{FF2B5EF4-FFF2-40B4-BE49-F238E27FC236}">
                <a16:creationId xmlns:a16="http://schemas.microsoft.com/office/drawing/2014/main" id="{05E14BB6-75C2-4EF9-8600-D9A64DB459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9321" y="1479154"/>
            <a:ext cx="8445357" cy="4750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311700" y="764704"/>
            <a:ext cx="85206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Tool Demo (Screenshot)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2583" y="190680"/>
            <a:ext cx="20574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797" y="1692427"/>
            <a:ext cx="7874405" cy="441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Office PowerPoint</Application>
  <PresentationFormat>On-screen Show (4:3)</PresentationFormat>
  <Paragraphs>51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Verdana</vt:lpstr>
      <vt:lpstr>Arial Black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Gandem Kranthi Kiran (IFIN DES PTS TI EA AML)</cp:lastModifiedBy>
  <cp:revision>2</cp:revision>
  <dcterms:modified xsi:type="dcterms:W3CDTF">2023-06-26T16:05:25Z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mpower.integration.Classification.DocumentId">
    <vt:lpwstr/>
  </property>
  <property fmtid="{D5CDD505-2E9C-101B-9397-08002B2CF9AE}" pid="3" name="empower.integration.Classification.DocumentVersion">
    <vt:lpwstr/>
  </property>
  <property fmtid="{D5CDD505-2E9C-101B-9397-08002B2CF9AE}" pid="4" name="empower.integration.Classification.DocumentOwner">
    <vt:lpwstr/>
  </property>
  <property fmtid="{D5CDD505-2E9C-101B-9397-08002B2CF9AE}" pid="5" name="empower.integration.Classification.ShowFooter">
    <vt:bool>true</vt:bool>
  </property>
  <property fmtid="{D5CDD505-2E9C-101B-9397-08002B2CF9AE}" pid="6" name="empower.integration.Classification.RestrictionLevel">
    <vt:i4>0</vt:i4>
  </property>
  <property fmtid="{D5CDD505-2E9C-101B-9397-08002B2CF9AE}" pid="7" name="empower.integration.Classification.FooterDate">
    <vt:filetime>2023-06-26T16:03:35Z</vt:filetime>
  </property>
  <property fmtid="{D5CDD505-2E9C-101B-9397-08002B2CF9AE}" pid="8" name="empower.integration.Classification.DateFormat">
    <vt:lpwstr/>
  </property>
  <property fmtid="{D5CDD505-2E9C-101B-9397-08002B2CF9AE}" pid="9" name="empower.integration.Classification.IsDraft">
    <vt:bool>false</vt:bool>
  </property>
  <property fmtid="{D5CDD505-2E9C-101B-9397-08002B2CF9AE}" pid="10" name="empower.integration.Classification.IsProprietary">
    <vt:bool>false</vt:bool>
  </property>
  <property fmtid="{D5CDD505-2E9C-101B-9397-08002B2CF9AE}" pid="11" name="empower.integration.Classification.HasAdditionalMarking">
    <vt:bool>false</vt:bool>
  </property>
  <property fmtid="{D5CDD505-2E9C-101B-9397-08002B2CF9AE}" pid="12" name="empower.integration.Classification.AdditionalMarking">
    <vt:lpwstr/>
  </property>
  <property fmtid="{D5CDD505-2E9C-101B-9397-08002B2CF9AE}" pid="13" name="empower.integration.Classification.IsEmpowerClassified">
    <vt:bool>false</vt:bool>
  </property>
</Properties>
</file>